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7" r:id="rId5"/>
    <p:sldId id="261" r:id="rId6"/>
    <p:sldId id="266" r:id="rId7"/>
    <p:sldId id="262" r:id="rId8"/>
    <p:sldId id="263" r:id="rId9"/>
    <p:sldId id="259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77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6C136F-471C-4ACB-9FFC-D8DF9555155B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50824D11-FF7F-4077-B495-EF4E42D596C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學程應修總學分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24 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gm:t>
    </dgm:pt>
    <dgm:pt modelId="{C9D66528-AE26-41B2-BADB-5B6460FAFFCE}" type="parTrans" cxnId="{1FBCEF0B-A7CC-4621-B6FB-89F8F8BC5FA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1F8AF7-833A-486A-861F-18463BFB9890}" type="sibTrans" cxnId="{1FBCEF0B-A7CC-4621-B6FB-89F8F8BC5FA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9E2FC5-DE75-4AF2-9844-398528364D9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語言文化基礎課程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6 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gm:t>
    </dgm:pt>
    <dgm:pt modelId="{FA5A84FB-2388-4B2B-920C-B92BAB3218ED}" type="parTrans" cxnId="{F28436F3-0B85-4819-9BD9-C8686A04317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48CA036-6A61-4BB0-8001-DECFA4BE0B1F}" type="sibTrans" cxnId="{F28436F3-0B85-4819-9BD9-C8686A04317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98A315-6BD7-496A-A608-5EEA17614D5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實務課程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18 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gm:t>
    </dgm:pt>
    <dgm:pt modelId="{B23D04A1-4D04-463D-A2DA-D530A0E5656B}" type="parTrans" cxnId="{AF3B0090-2744-493F-BA1D-C623930A627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589C7D-06E1-4C20-9486-E8FD54F8E5C2}" type="sibTrans" cxnId="{AF3B0090-2744-493F-BA1D-C623930A627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AD32EC-4C3E-47DE-88C0-6CC34994A31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共同必修 </a:t>
          </a: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9 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中翻英、翻譯概論、</a:t>
          </a:r>
          <a:endParaRPr kumimoji="1" lang="en-US" altLang="zh-TW" sz="2000" b="1" i="0" u="none" strike="noStrike" cap="none" normalizeH="0" baseline="0" dirty="0" smtClean="0">
            <a:ln/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翻譯實作上下</a:t>
          </a: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gm:t>
    </dgm:pt>
    <dgm:pt modelId="{CF548DDE-043E-409D-8A0E-D123270E4FA9}" type="parTrans" cxnId="{7EA6D5E5-C48F-4C19-A267-5F37443865A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3ADF0A7-4A89-4BF4-B425-8650E2AB6D0A}" type="sibTrans" cxnId="{7EA6D5E5-C48F-4C19-A267-5F37443865A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44B677-6F0F-4AC6-97F0-07552501FD6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專業選修 </a:t>
          </a:r>
          <a:r>
            <a:rPr kumimoji="1" lang="en-US" altLang="zh-TW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9 </a:t>
          </a: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（依組別修課）</a:t>
          </a:r>
        </a:p>
      </dgm:t>
    </dgm:pt>
    <dgm:pt modelId="{FD12E95F-7F15-4158-991D-F4C5DD8CCD8B}" type="parTrans" cxnId="{A8F3D0E8-C240-496D-9AE0-201608DF79D4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B6CBDB8-E927-47DC-9AB5-5FB41AD982D2}" type="sibTrans" cxnId="{A8F3D0E8-C240-496D-9AE0-201608DF79D4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094272-EAFF-4B43-A760-EA16B9B72F0E}" type="pres">
      <dgm:prSet presAssocID="{BD6C136F-471C-4ACB-9FFC-D8DF955515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2544AA2-05DF-4F43-93A8-952BF7AAD0E3}" type="pres">
      <dgm:prSet presAssocID="{50824D11-FF7F-4077-B495-EF4E42D596C2}" presName="hierRoot1" presStyleCnt="0">
        <dgm:presLayoutVars>
          <dgm:hierBranch/>
        </dgm:presLayoutVars>
      </dgm:prSet>
      <dgm:spPr/>
    </dgm:pt>
    <dgm:pt modelId="{1883CAFF-DB9A-4958-A8A3-BB7F48AC306E}" type="pres">
      <dgm:prSet presAssocID="{50824D11-FF7F-4077-B495-EF4E42D596C2}" presName="rootComposite1" presStyleCnt="0"/>
      <dgm:spPr/>
    </dgm:pt>
    <dgm:pt modelId="{B54A9944-8D6E-4C3D-9065-CE8153427089}" type="pres">
      <dgm:prSet presAssocID="{50824D11-FF7F-4077-B495-EF4E42D596C2}" presName="rootText1" presStyleLbl="node0" presStyleIdx="0" presStyleCnt="1" custScaleX="11760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9262AF9-0889-4016-BB68-42259AECB583}" type="pres">
      <dgm:prSet presAssocID="{50824D11-FF7F-4077-B495-EF4E42D596C2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63A49D91-F83F-413D-A7B6-F71E9AB1AE1B}" type="pres">
      <dgm:prSet presAssocID="{50824D11-FF7F-4077-B495-EF4E42D596C2}" presName="hierChild2" presStyleCnt="0"/>
      <dgm:spPr/>
    </dgm:pt>
    <dgm:pt modelId="{4E992C0B-9816-4557-ABF4-AF728E5121F1}" type="pres">
      <dgm:prSet presAssocID="{FA5A84FB-2388-4B2B-920C-B92BAB3218ED}" presName="Name35" presStyleLbl="parChTrans1D2" presStyleIdx="0" presStyleCnt="2"/>
      <dgm:spPr/>
      <dgm:t>
        <a:bodyPr/>
        <a:lstStyle/>
        <a:p>
          <a:endParaRPr lang="zh-TW" altLang="en-US"/>
        </a:p>
      </dgm:t>
    </dgm:pt>
    <dgm:pt modelId="{940FADF1-9E71-40AC-978B-AE9B7A292B55}" type="pres">
      <dgm:prSet presAssocID="{209E2FC5-DE75-4AF2-9844-398528364D94}" presName="hierRoot2" presStyleCnt="0">
        <dgm:presLayoutVars>
          <dgm:hierBranch/>
        </dgm:presLayoutVars>
      </dgm:prSet>
      <dgm:spPr/>
    </dgm:pt>
    <dgm:pt modelId="{992A9717-CF22-4C1D-8454-D3F2531C3D1F}" type="pres">
      <dgm:prSet presAssocID="{209E2FC5-DE75-4AF2-9844-398528364D94}" presName="rootComposite" presStyleCnt="0"/>
      <dgm:spPr/>
    </dgm:pt>
    <dgm:pt modelId="{5332593A-6AB0-4639-9617-BA297E4BFB25}" type="pres">
      <dgm:prSet presAssocID="{209E2FC5-DE75-4AF2-9844-398528364D94}" presName="rootText" presStyleLbl="node2" presStyleIdx="0" presStyleCnt="2" custScaleX="12943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20F8692-801E-46B0-8597-6663AA79A415}" type="pres">
      <dgm:prSet presAssocID="{209E2FC5-DE75-4AF2-9844-398528364D94}" presName="rootConnector" presStyleLbl="node2" presStyleIdx="0" presStyleCnt="2"/>
      <dgm:spPr/>
      <dgm:t>
        <a:bodyPr/>
        <a:lstStyle/>
        <a:p>
          <a:endParaRPr lang="zh-TW" altLang="en-US"/>
        </a:p>
      </dgm:t>
    </dgm:pt>
    <dgm:pt modelId="{6EB74B3A-1BD0-479F-87E3-60D85EAB88BF}" type="pres">
      <dgm:prSet presAssocID="{209E2FC5-DE75-4AF2-9844-398528364D94}" presName="hierChild4" presStyleCnt="0"/>
      <dgm:spPr/>
    </dgm:pt>
    <dgm:pt modelId="{74D563ED-AB49-4BE3-9844-5C88C90B1C4C}" type="pres">
      <dgm:prSet presAssocID="{209E2FC5-DE75-4AF2-9844-398528364D94}" presName="hierChild5" presStyleCnt="0"/>
      <dgm:spPr/>
    </dgm:pt>
    <dgm:pt modelId="{BA54BC35-4944-4777-BA23-CE5CB3AB4A6B}" type="pres">
      <dgm:prSet presAssocID="{B23D04A1-4D04-463D-A2DA-D530A0E5656B}" presName="Name35" presStyleLbl="parChTrans1D2" presStyleIdx="1" presStyleCnt="2"/>
      <dgm:spPr/>
      <dgm:t>
        <a:bodyPr/>
        <a:lstStyle/>
        <a:p>
          <a:endParaRPr lang="zh-TW" altLang="en-US"/>
        </a:p>
      </dgm:t>
    </dgm:pt>
    <dgm:pt modelId="{371C216E-5146-4543-91B7-3EDF15AA3B60}" type="pres">
      <dgm:prSet presAssocID="{A398A315-6BD7-496A-A608-5EEA17614D54}" presName="hierRoot2" presStyleCnt="0">
        <dgm:presLayoutVars>
          <dgm:hierBranch/>
        </dgm:presLayoutVars>
      </dgm:prSet>
      <dgm:spPr/>
    </dgm:pt>
    <dgm:pt modelId="{73D08CC9-72AB-459A-B2AD-97844EEF404A}" type="pres">
      <dgm:prSet presAssocID="{A398A315-6BD7-496A-A608-5EEA17614D54}" presName="rootComposite" presStyleCnt="0"/>
      <dgm:spPr/>
    </dgm:pt>
    <dgm:pt modelId="{5A2D76D9-7E65-42E9-B6A8-26E23B9D5E2E}" type="pres">
      <dgm:prSet presAssocID="{A398A315-6BD7-496A-A608-5EEA17614D5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F7B4956-6BAC-4103-889E-DFF0BC747327}" type="pres">
      <dgm:prSet presAssocID="{A398A315-6BD7-496A-A608-5EEA17614D54}" presName="rootConnector" presStyleLbl="node2" presStyleIdx="1" presStyleCnt="2"/>
      <dgm:spPr/>
      <dgm:t>
        <a:bodyPr/>
        <a:lstStyle/>
        <a:p>
          <a:endParaRPr lang="zh-TW" altLang="en-US"/>
        </a:p>
      </dgm:t>
    </dgm:pt>
    <dgm:pt modelId="{853125FF-ECBC-48C2-987F-C729E16316E6}" type="pres">
      <dgm:prSet presAssocID="{A398A315-6BD7-496A-A608-5EEA17614D54}" presName="hierChild4" presStyleCnt="0"/>
      <dgm:spPr/>
    </dgm:pt>
    <dgm:pt modelId="{66F90103-9B97-4D49-98C6-D78FAC73B9F0}" type="pres">
      <dgm:prSet presAssocID="{CF548DDE-043E-409D-8A0E-D123270E4FA9}" presName="Name35" presStyleLbl="parChTrans1D3" presStyleIdx="0" presStyleCnt="2"/>
      <dgm:spPr/>
      <dgm:t>
        <a:bodyPr/>
        <a:lstStyle/>
        <a:p>
          <a:endParaRPr lang="zh-TW" altLang="en-US"/>
        </a:p>
      </dgm:t>
    </dgm:pt>
    <dgm:pt modelId="{876D5889-A892-4053-950B-345343AEFFDD}" type="pres">
      <dgm:prSet presAssocID="{9AAD32EC-4C3E-47DE-88C0-6CC34994A316}" presName="hierRoot2" presStyleCnt="0">
        <dgm:presLayoutVars>
          <dgm:hierBranch val="r"/>
        </dgm:presLayoutVars>
      </dgm:prSet>
      <dgm:spPr/>
    </dgm:pt>
    <dgm:pt modelId="{1FF78AB7-177D-4234-84C0-58345C8FFBDA}" type="pres">
      <dgm:prSet presAssocID="{9AAD32EC-4C3E-47DE-88C0-6CC34994A316}" presName="rootComposite" presStyleCnt="0"/>
      <dgm:spPr/>
    </dgm:pt>
    <dgm:pt modelId="{EE1C202D-E7B3-42F2-BFF3-BE0C945A5956}" type="pres">
      <dgm:prSet presAssocID="{9AAD32EC-4C3E-47DE-88C0-6CC34994A316}" presName="rootText" presStyleLbl="node3" presStyleIdx="0" presStyleCnt="2" custScaleX="175418" custScaleY="13621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55D4DCA-26BC-4497-8965-FCE4FE3CB818}" type="pres">
      <dgm:prSet presAssocID="{9AAD32EC-4C3E-47DE-88C0-6CC34994A316}" presName="rootConnector" presStyleLbl="node3" presStyleIdx="0" presStyleCnt="2"/>
      <dgm:spPr/>
      <dgm:t>
        <a:bodyPr/>
        <a:lstStyle/>
        <a:p>
          <a:endParaRPr lang="zh-TW" altLang="en-US"/>
        </a:p>
      </dgm:t>
    </dgm:pt>
    <dgm:pt modelId="{DE72000C-281A-49DB-B699-5A872DA4E616}" type="pres">
      <dgm:prSet presAssocID="{9AAD32EC-4C3E-47DE-88C0-6CC34994A316}" presName="hierChild4" presStyleCnt="0"/>
      <dgm:spPr/>
    </dgm:pt>
    <dgm:pt modelId="{1357F881-F729-4B28-A70A-B4D5B51C66C0}" type="pres">
      <dgm:prSet presAssocID="{9AAD32EC-4C3E-47DE-88C0-6CC34994A316}" presName="hierChild5" presStyleCnt="0"/>
      <dgm:spPr/>
    </dgm:pt>
    <dgm:pt modelId="{A31AE98F-E254-4FFE-88FC-EA115AA0DD56}" type="pres">
      <dgm:prSet presAssocID="{FD12E95F-7F15-4158-991D-F4C5DD8CCD8B}" presName="Name35" presStyleLbl="parChTrans1D3" presStyleIdx="1" presStyleCnt="2"/>
      <dgm:spPr/>
      <dgm:t>
        <a:bodyPr/>
        <a:lstStyle/>
        <a:p>
          <a:endParaRPr lang="zh-TW" altLang="en-US"/>
        </a:p>
      </dgm:t>
    </dgm:pt>
    <dgm:pt modelId="{BF1333C2-B311-4154-937E-52448B8AAAB5}" type="pres">
      <dgm:prSet presAssocID="{4744B677-6F0F-4AC6-97F0-07552501FD61}" presName="hierRoot2" presStyleCnt="0">
        <dgm:presLayoutVars>
          <dgm:hierBranch val="r"/>
        </dgm:presLayoutVars>
      </dgm:prSet>
      <dgm:spPr/>
    </dgm:pt>
    <dgm:pt modelId="{F8A269F4-DD24-47B9-8228-554025E336CF}" type="pres">
      <dgm:prSet presAssocID="{4744B677-6F0F-4AC6-97F0-07552501FD61}" presName="rootComposite" presStyleCnt="0"/>
      <dgm:spPr/>
    </dgm:pt>
    <dgm:pt modelId="{53D8F4FE-4C18-4FE8-AA48-082F7E52425B}" type="pres">
      <dgm:prSet presAssocID="{4744B677-6F0F-4AC6-97F0-07552501FD61}" presName="rootText" presStyleLbl="node3" presStyleIdx="1" presStyleCnt="2" custScaleX="11773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34D534-A64E-4E6B-875F-9CB5EDA4660E}" type="pres">
      <dgm:prSet presAssocID="{4744B677-6F0F-4AC6-97F0-07552501FD61}" presName="rootConnector" presStyleLbl="node3" presStyleIdx="1" presStyleCnt="2"/>
      <dgm:spPr/>
      <dgm:t>
        <a:bodyPr/>
        <a:lstStyle/>
        <a:p>
          <a:endParaRPr lang="zh-TW" altLang="en-US"/>
        </a:p>
      </dgm:t>
    </dgm:pt>
    <dgm:pt modelId="{CD1F8E60-DD9F-4312-849D-C6E34A14D962}" type="pres">
      <dgm:prSet presAssocID="{4744B677-6F0F-4AC6-97F0-07552501FD61}" presName="hierChild4" presStyleCnt="0"/>
      <dgm:spPr/>
    </dgm:pt>
    <dgm:pt modelId="{0EF4C235-A5D6-4555-A992-5F8CA85C3892}" type="pres">
      <dgm:prSet presAssocID="{4744B677-6F0F-4AC6-97F0-07552501FD61}" presName="hierChild5" presStyleCnt="0"/>
      <dgm:spPr/>
    </dgm:pt>
    <dgm:pt modelId="{8204EB4C-0632-4181-80A1-851597634060}" type="pres">
      <dgm:prSet presAssocID="{A398A315-6BD7-496A-A608-5EEA17614D54}" presName="hierChild5" presStyleCnt="0"/>
      <dgm:spPr/>
    </dgm:pt>
    <dgm:pt modelId="{0050A8FF-83B1-4A95-B51C-1BAA14A43765}" type="pres">
      <dgm:prSet presAssocID="{50824D11-FF7F-4077-B495-EF4E42D596C2}" presName="hierChild3" presStyleCnt="0"/>
      <dgm:spPr/>
    </dgm:pt>
  </dgm:ptLst>
  <dgm:cxnLst>
    <dgm:cxn modelId="{232F30F7-E43F-44E5-A924-2F4DA981B400}" type="presOf" srcId="{A398A315-6BD7-496A-A608-5EEA17614D54}" destId="{5A2D76D9-7E65-42E9-B6A8-26E23B9D5E2E}" srcOrd="0" destOrd="0" presId="urn:microsoft.com/office/officeart/2005/8/layout/orgChart1"/>
    <dgm:cxn modelId="{9895A918-0BD5-4F2E-80BE-F6CDB17FED78}" type="presOf" srcId="{BD6C136F-471C-4ACB-9FFC-D8DF9555155B}" destId="{51094272-EAFF-4B43-A760-EA16B9B72F0E}" srcOrd="0" destOrd="0" presId="urn:microsoft.com/office/officeart/2005/8/layout/orgChart1"/>
    <dgm:cxn modelId="{7EA6D5E5-C48F-4C19-A267-5F37443865A7}" srcId="{A398A315-6BD7-496A-A608-5EEA17614D54}" destId="{9AAD32EC-4C3E-47DE-88C0-6CC34994A316}" srcOrd="0" destOrd="0" parTransId="{CF548DDE-043E-409D-8A0E-D123270E4FA9}" sibTransId="{D3ADF0A7-4A89-4BF4-B425-8650E2AB6D0A}"/>
    <dgm:cxn modelId="{1FBCEF0B-A7CC-4621-B6FB-89F8F8BC5FAA}" srcId="{BD6C136F-471C-4ACB-9FFC-D8DF9555155B}" destId="{50824D11-FF7F-4077-B495-EF4E42D596C2}" srcOrd="0" destOrd="0" parTransId="{C9D66528-AE26-41B2-BADB-5B6460FAFFCE}" sibTransId="{EF1F8AF7-833A-486A-861F-18463BFB9890}"/>
    <dgm:cxn modelId="{45FED92F-AC8C-49D4-8A8D-0E5F85EEB3F5}" type="presOf" srcId="{FA5A84FB-2388-4B2B-920C-B92BAB3218ED}" destId="{4E992C0B-9816-4557-ABF4-AF728E5121F1}" srcOrd="0" destOrd="0" presId="urn:microsoft.com/office/officeart/2005/8/layout/orgChart1"/>
    <dgm:cxn modelId="{783CF62E-C73C-44D5-AF3B-4E4A63F9F785}" type="presOf" srcId="{209E2FC5-DE75-4AF2-9844-398528364D94}" destId="{120F8692-801E-46B0-8597-6663AA79A415}" srcOrd="1" destOrd="0" presId="urn:microsoft.com/office/officeart/2005/8/layout/orgChart1"/>
    <dgm:cxn modelId="{3A43004B-9AC3-4334-AADD-869130CDB00A}" type="presOf" srcId="{9AAD32EC-4C3E-47DE-88C0-6CC34994A316}" destId="{EE1C202D-E7B3-42F2-BFF3-BE0C945A5956}" srcOrd="0" destOrd="0" presId="urn:microsoft.com/office/officeart/2005/8/layout/orgChart1"/>
    <dgm:cxn modelId="{5FFDC5C0-A988-493A-8565-2A88B6222867}" type="presOf" srcId="{CF548DDE-043E-409D-8A0E-D123270E4FA9}" destId="{66F90103-9B97-4D49-98C6-D78FAC73B9F0}" srcOrd="0" destOrd="0" presId="urn:microsoft.com/office/officeart/2005/8/layout/orgChart1"/>
    <dgm:cxn modelId="{F28436F3-0B85-4819-9BD9-C8686A04317D}" srcId="{50824D11-FF7F-4077-B495-EF4E42D596C2}" destId="{209E2FC5-DE75-4AF2-9844-398528364D94}" srcOrd="0" destOrd="0" parTransId="{FA5A84FB-2388-4B2B-920C-B92BAB3218ED}" sibTransId="{948CA036-6A61-4BB0-8001-DECFA4BE0B1F}"/>
    <dgm:cxn modelId="{AF3B0090-2744-493F-BA1D-C623930A6277}" srcId="{50824D11-FF7F-4077-B495-EF4E42D596C2}" destId="{A398A315-6BD7-496A-A608-5EEA17614D54}" srcOrd="1" destOrd="0" parTransId="{B23D04A1-4D04-463D-A2DA-D530A0E5656B}" sibTransId="{14589C7D-06E1-4C20-9486-E8FD54F8E5C2}"/>
    <dgm:cxn modelId="{DC1229A2-88EB-40E6-8E31-B13971C2339A}" type="presOf" srcId="{B23D04A1-4D04-463D-A2DA-D530A0E5656B}" destId="{BA54BC35-4944-4777-BA23-CE5CB3AB4A6B}" srcOrd="0" destOrd="0" presId="urn:microsoft.com/office/officeart/2005/8/layout/orgChart1"/>
    <dgm:cxn modelId="{0F00C240-724F-433B-92F6-7030A6F94589}" type="presOf" srcId="{4744B677-6F0F-4AC6-97F0-07552501FD61}" destId="{4D34D534-A64E-4E6B-875F-9CB5EDA4660E}" srcOrd="1" destOrd="0" presId="urn:microsoft.com/office/officeart/2005/8/layout/orgChart1"/>
    <dgm:cxn modelId="{77C9BFE9-DC0A-4363-ABAB-A551DE7C5231}" type="presOf" srcId="{FD12E95F-7F15-4158-991D-F4C5DD8CCD8B}" destId="{A31AE98F-E254-4FFE-88FC-EA115AA0DD56}" srcOrd="0" destOrd="0" presId="urn:microsoft.com/office/officeart/2005/8/layout/orgChart1"/>
    <dgm:cxn modelId="{8C9121A0-6A58-4ED4-BF97-77ADF7885F26}" type="presOf" srcId="{A398A315-6BD7-496A-A608-5EEA17614D54}" destId="{CF7B4956-6BAC-4103-889E-DFF0BC747327}" srcOrd="1" destOrd="0" presId="urn:microsoft.com/office/officeart/2005/8/layout/orgChart1"/>
    <dgm:cxn modelId="{A8F3D0E8-C240-496D-9AE0-201608DF79D4}" srcId="{A398A315-6BD7-496A-A608-5EEA17614D54}" destId="{4744B677-6F0F-4AC6-97F0-07552501FD61}" srcOrd="1" destOrd="0" parTransId="{FD12E95F-7F15-4158-991D-F4C5DD8CCD8B}" sibTransId="{FB6CBDB8-E927-47DC-9AB5-5FB41AD982D2}"/>
    <dgm:cxn modelId="{2581B0FB-678A-4441-B69D-A2659B4BA6DA}" type="presOf" srcId="{209E2FC5-DE75-4AF2-9844-398528364D94}" destId="{5332593A-6AB0-4639-9617-BA297E4BFB25}" srcOrd="0" destOrd="0" presId="urn:microsoft.com/office/officeart/2005/8/layout/orgChart1"/>
    <dgm:cxn modelId="{6F3DBD97-4A0F-47FF-B38F-B6A7094B6C3C}" type="presOf" srcId="{9AAD32EC-4C3E-47DE-88C0-6CC34994A316}" destId="{055D4DCA-26BC-4497-8965-FCE4FE3CB818}" srcOrd="1" destOrd="0" presId="urn:microsoft.com/office/officeart/2005/8/layout/orgChart1"/>
    <dgm:cxn modelId="{8D36B1E3-6E9F-4330-BF2C-C553B6161014}" type="presOf" srcId="{50824D11-FF7F-4077-B495-EF4E42D596C2}" destId="{B54A9944-8D6E-4C3D-9065-CE8153427089}" srcOrd="0" destOrd="0" presId="urn:microsoft.com/office/officeart/2005/8/layout/orgChart1"/>
    <dgm:cxn modelId="{1A5FB502-5CEA-49B2-93B5-ABD6F8919A84}" type="presOf" srcId="{50824D11-FF7F-4077-B495-EF4E42D596C2}" destId="{29262AF9-0889-4016-BB68-42259AECB583}" srcOrd="1" destOrd="0" presId="urn:microsoft.com/office/officeart/2005/8/layout/orgChart1"/>
    <dgm:cxn modelId="{9A1ECF6D-5ACE-462C-BDF7-557140BC1858}" type="presOf" srcId="{4744B677-6F0F-4AC6-97F0-07552501FD61}" destId="{53D8F4FE-4C18-4FE8-AA48-082F7E52425B}" srcOrd="0" destOrd="0" presId="urn:microsoft.com/office/officeart/2005/8/layout/orgChart1"/>
    <dgm:cxn modelId="{9136B9CB-08D2-4147-AAB9-9491AF87B58D}" type="presParOf" srcId="{51094272-EAFF-4B43-A760-EA16B9B72F0E}" destId="{82544AA2-05DF-4F43-93A8-952BF7AAD0E3}" srcOrd="0" destOrd="0" presId="urn:microsoft.com/office/officeart/2005/8/layout/orgChart1"/>
    <dgm:cxn modelId="{3018D694-7AAE-47FC-A7D6-92202C58D649}" type="presParOf" srcId="{82544AA2-05DF-4F43-93A8-952BF7AAD0E3}" destId="{1883CAFF-DB9A-4958-A8A3-BB7F48AC306E}" srcOrd="0" destOrd="0" presId="urn:microsoft.com/office/officeart/2005/8/layout/orgChart1"/>
    <dgm:cxn modelId="{56C3B788-9F91-4811-BCB7-0F828DB93484}" type="presParOf" srcId="{1883CAFF-DB9A-4958-A8A3-BB7F48AC306E}" destId="{B54A9944-8D6E-4C3D-9065-CE8153427089}" srcOrd="0" destOrd="0" presId="urn:microsoft.com/office/officeart/2005/8/layout/orgChart1"/>
    <dgm:cxn modelId="{B352F3A2-72E9-4B94-924D-372D89C7707E}" type="presParOf" srcId="{1883CAFF-DB9A-4958-A8A3-BB7F48AC306E}" destId="{29262AF9-0889-4016-BB68-42259AECB583}" srcOrd="1" destOrd="0" presId="urn:microsoft.com/office/officeart/2005/8/layout/orgChart1"/>
    <dgm:cxn modelId="{29DA25E7-03EB-4BC8-801A-ED3F60894D8F}" type="presParOf" srcId="{82544AA2-05DF-4F43-93A8-952BF7AAD0E3}" destId="{63A49D91-F83F-413D-A7B6-F71E9AB1AE1B}" srcOrd="1" destOrd="0" presId="urn:microsoft.com/office/officeart/2005/8/layout/orgChart1"/>
    <dgm:cxn modelId="{8AA60D7E-3A7B-44A5-9579-DCAEA880AF8F}" type="presParOf" srcId="{63A49D91-F83F-413D-A7B6-F71E9AB1AE1B}" destId="{4E992C0B-9816-4557-ABF4-AF728E5121F1}" srcOrd="0" destOrd="0" presId="urn:microsoft.com/office/officeart/2005/8/layout/orgChart1"/>
    <dgm:cxn modelId="{70D2DF6E-8700-481E-9624-335A83AD9155}" type="presParOf" srcId="{63A49D91-F83F-413D-A7B6-F71E9AB1AE1B}" destId="{940FADF1-9E71-40AC-978B-AE9B7A292B55}" srcOrd="1" destOrd="0" presId="urn:microsoft.com/office/officeart/2005/8/layout/orgChart1"/>
    <dgm:cxn modelId="{579EF72B-004B-416E-BABD-F795E333BCE5}" type="presParOf" srcId="{940FADF1-9E71-40AC-978B-AE9B7A292B55}" destId="{992A9717-CF22-4C1D-8454-D3F2531C3D1F}" srcOrd="0" destOrd="0" presId="urn:microsoft.com/office/officeart/2005/8/layout/orgChart1"/>
    <dgm:cxn modelId="{899512D5-6EF3-4E20-8EDC-C86D1C944C88}" type="presParOf" srcId="{992A9717-CF22-4C1D-8454-D3F2531C3D1F}" destId="{5332593A-6AB0-4639-9617-BA297E4BFB25}" srcOrd="0" destOrd="0" presId="urn:microsoft.com/office/officeart/2005/8/layout/orgChart1"/>
    <dgm:cxn modelId="{D5FF56E3-83F7-417F-8727-1A6E74EC81E7}" type="presParOf" srcId="{992A9717-CF22-4C1D-8454-D3F2531C3D1F}" destId="{120F8692-801E-46B0-8597-6663AA79A415}" srcOrd="1" destOrd="0" presId="urn:microsoft.com/office/officeart/2005/8/layout/orgChart1"/>
    <dgm:cxn modelId="{2AF63F0C-839E-4A12-B9EF-08F9EB990E4E}" type="presParOf" srcId="{940FADF1-9E71-40AC-978B-AE9B7A292B55}" destId="{6EB74B3A-1BD0-479F-87E3-60D85EAB88BF}" srcOrd="1" destOrd="0" presId="urn:microsoft.com/office/officeart/2005/8/layout/orgChart1"/>
    <dgm:cxn modelId="{A4122C11-ABE6-4195-B344-93DE358BA459}" type="presParOf" srcId="{940FADF1-9E71-40AC-978B-AE9B7A292B55}" destId="{74D563ED-AB49-4BE3-9844-5C88C90B1C4C}" srcOrd="2" destOrd="0" presId="urn:microsoft.com/office/officeart/2005/8/layout/orgChart1"/>
    <dgm:cxn modelId="{22B34EEA-A872-44CD-8241-745C3CE46056}" type="presParOf" srcId="{63A49D91-F83F-413D-A7B6-F71E9AB1AE1B}" destId="{BA54BC35-4944-4777-BA23-CE5CB3AB4A6B}" srcOrd="2" destOrd="0" presId="urn:microsoft.com/office/officeart/2005/8/layout/orgChart1"/>
    <dgm:cxn modelId="{AA1844B5-66CF-42E5-A59F-ACABD5C4104B}" type="presParOf" srcId="{63A49D91-F83F-413D-A7B6-F71E9AB1AE1B}" destId="{371C216E-5146-4543-91B7-3EDF15AA3B60}" srcOrd="3" destOrd="0" presId="urn:microsoft.com/office/officeart/2005/8/layout/orgChart1"/>
    <dgm:cxn modelId="{860D4A2F-B0DB-478E-A10B-10F8CB6B8EB2}" type="presParOf" srcId="{371C216E-5146-4543-91B7-3EDF15AA3B60}" destId="{73D08CC9-72AB-459A-B2AD-97844EEF404A}" srcOrd="0" destOrd="0" presId="urn:microsoft.com/office/officeart/2005/8/layout/orgChart1"/>
    <dgm:cxn modelId="{BAABEEB4-5DED-45C4-93F2-A6212F0BF25E}" type="presParOf" srcId="{73D08CC9-72AB-459A-B2AD-97844EEF404A}" destId="{5A2D76D9-7E65-42E9-B6A8-26E23B9D5E2E}" srcOrd="0" destOrd="0" presId="urn:microsoft.com/office/officeart/2005/8/layout/orgChart1"/>
    <dgm:cxn modelId="{C4AEA992-9F87-4754-93CE-B36D6688E440}" type="presParOf" srcId="{73D08CC9-72AB-459A-B2AD-97844EEF404A}" destId="{CF7B4956-6BAC-4103-889E-DFF0BC747327}" srcOrd="1" destOrd="0" presId="urn:microsoft.com/office/officeart/2005/8/layout/orgChart1"/>
    <dgm:cxn modelId="{71276B25-F8FF-4891-B992-FFAC266F0EF0}" type="presParOf" srcId="{371C216E-5146-4543-91B7-3EDF15AA3B60}" destId="{853125FF-ECBC-48C2-987F-C729E16316E6}" srcOrd="1" destOrd="0" presId="urn:microsoft.com/office/officeart/2005/8/layout/orgChart1"/>
    <dgm:cxn modelId="{FDDBDC55-A9C0-47CE-B6F0-D569B8693470}" type="presParOf" srcId="{853125FF-ECBC-48C2-987F-C729E16316E6}" destId="{66F90103-9B97-4D49-98C6-D78FAC73B9F0}" srcOrd="0" destOrd="0" presId="urn:microsoft.com/office/officeart/2005/8/layout/orgChart1"/>
    <dgm:cxn modelId="{280C19D8-44D8-4F76-93DB-ED9E53124EBA}" type="presParOf" srcId="{853125FF-ECBC-48C2-987F-C729E16316E6}" destId="{876D5889-A892-4053-950B-345343AEFFDD}" srcOrd="1" destOrd="0" presId="urn:microsoft.com/office/officeart/2005/8/layout/orgChart1"/>
    <dgm:cxn modelId="{7A8F1C9B-4DEF-45DB-93B9-8D92F2F15926}" type="presParOf" srcId="{876D5889-A892-4053-950B-345343AEFFDD}" destId="{1FF78AB7-177D-4234-84C0-58345C8FFBDA}" srcOrd="0" destOrd="0" presId="urn:microsoft.com/office/officeart/2005/8/layout/orgChart1"/>
    <dgm:cxn modelId="{3516E9E7-C0ED-4AC7-A7BB-184777CD9F48}" type="presParOf" srcId="{1FF78AB7-177D-4234-84C0-58345C8FFBDA}" destId="{EE1C202D-E7B3-42F2-BFF3-BE0C945A5956}" srcOrd="0" destOrd="0" presId="urn:microsoft.com/office/officeart/2005/8/layout/orgChart1"/>
    <dgm:cxn modelId="{05231A01-3738-4CBF-983B-55B2903C8E8C}" type="presParOf" srcId="{1FF78AB7-177D-4234-84C0-58345C8FFBDA}" destId="{055D4DCA-26BC-4497-8965-FCE4FE3CB818}" srcOrd="1" destOrd="0" presId="urn:microsoft.com/office/officeart/2005/8/layout/orgChart1"/>
    <dgm:cxn modelId="{91567CA5-2A70-4998-9A3F-CC1858FC7C84}" type="presParOf" srcId="{876D5889-A892-4053-950B-345343AEFFDD}" destId="{DE72000C-281A-49DB-B699-5A872DA4E616}" srcOrd="1" destOrd="0" presId="urn:microsoft.com/office/officeart/2005/8/layout/orgChart1"/>
    <dgm:cxn modelId="{40494849-42FC-454D-8B09-56FF0B4236EE}" type="presParOf" srcId="{876D5889-A892-4053-950B-345343AEFFDD}" destId="{1357F881-F729-4B28-A70A-B4D5B51C66C0}" srcOrd="2" destOrd="0" presId="urn:microsoft.com/office/officeart/2005/8/layout/orgChart1"/>
    <dgm:cxn modelId="{4B01F75D-2485-4CF7-A6D6-5BE5DC1412CD}" type="presParOf" srcId="{853125FF-ECBC-48C2-987F-C729E16316E6}" destId="{A31AE98F-E254-4FFE-88FC-EA115AA0DD56}" srcOrd="2" destOrd="0" presId="urn:microsoft.com/office/officeart/2005/8/layout/orgChart1"/>
    <dgm:cxn modelId="{8336E386-0D87-4CA1-91FA-A0CE4EAD4961}" type="presParOf" srcId="{853125FF-ECBC-48C2-987F-C729E16316E6}" destId="{BF1333C2-B311-4154-937E-52448B8AAAB5}" srcOrd="3" destOrd="0" presId="urn:microsoft.com/office/officeart/2005/8/layout/orgChart1"/>
    <dgm:cxn modelId="{C4057947-F911-4FFA-94B0-FA1B5E043EC1}" type="presParOf" srcId="{BF1333C2-B311-4154-937E-52448B8AAAB5}" destId="{F8A269F4-DD24-47B9-8228-554025E336CF}" srcOrd="0" destOrd="0" presId="urn:microsoft.com/office/officeart/2005/8/layout/orgChart1"/>
    <dgm:cxn modelId="{D808E80C-A637-48B5-A120-A1B7F9232E1A}" type="presParOf" srcId="{F8A269F4-DD24-47B9-8228-554025E336CF}" destId="{53D8F4FE-4C18-4FE8-AA48-082F7E52425B}" srcOrd="0" destOrd="0" presId="urn:microsoft.com/office/officeart/2005/8/layout/orgChart1"/>
    <dgm:cxn modelId="{3F158448-D740-4A3B-80A7-6D54709FBC15}" type="presParOf" srcId="{F8A269F4-DD24-47B9-8228-554025E336CF}" destId="{4D34D534-A64E-4E6B-875F-9CB5EDA4660E}" srcOrd="1" destOrd="0" presId="urn:microsoft.com/office/officeart/2005/8/layout/orgChart1"/>
    <dgm:cxn modelId="{AA898E96-4CA6-4EA1-81D2-C61F534C142A}" type="presParOf" srcId="{BF1333C2-B311-4154-937E-52448B8AAAB5}" destId="{CD1F8E60-DD9F-4312-849D-C6E34A14D962}" srcOrd="1" destOrd="0" presId="urn:microsoft.com/office/officeart/2005/8/layout/orgChart1"/>
    <dgm:cxn modelId="{9954A9D3-ADF3-4F01-BFA5-8D3E08DFFCAB}" type="presParOf" srcId="{BF1333C2-B311-4154-937E-52448B8AAAB5}" destId="{0EF4C235-A5D6-4555-A992-5F8CA85C3892}" srcOrd="2" destOrd="0" presId="urn:microsoft.com/office/officeart/2005/8/layout/orgChart1"/>
    <dgm:cxn modelId="{112384F7-2309-4388-8054-AEE434B6F56A}" type="presParOf" srcId="{371C216E-5146-4543-91B7-3EDF15AA3B60}" destId="{8204EB4C-0632-4181-80A1-851597634060}" srcOrd="2" destOrd="0" presId="urn:microsoft.com/office/officeart/2005/8/layout/orgChart1"/>
    <dgm:cxn modelId="{05C87C89-137E-4239-AFC6-93E86087504E}" type="presParOf" srcId="{82544AA2-05DF-4F43-93A8-952BF7AAD0E3}" destId="{0050A8FF-83B1-4A95-B51C-1BAA14A437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F3E37-B72C-481D-9EBA-0F894B4BE3EB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</dgm:pt>
    <dgm:pt modelId="{3B40E29D-9472-4354-9D2E-AB6DB60983DF}">
      <dgm:prSet phldrT="[文字]"/>
      <dgm:spPr/>
      <dgm:t>
        <a:bodyPr/>
        <a:lstStyle/>
        <a:p>
          <a:pPr algn="ctr"/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逐步口譯一 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D4AAAEC-4079-41F1-A1F4-18A5FEEBE845}" type="parTrans" cxnId="{31F8C96C-4FF8-4766-9275-02FAEBED8D2E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25C55E0-28A9-47CF-B12C-B025785A8AB3}" type="sibTrans" cxnId="{31F8C96C-4FF8-4766-9275-02FAEBED8D2E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743DF1-28EC-4879-B0FA-448842D41D1E}">
      <dgm:prSet phldrT="[文字]"/>
      <dgm:spPr/>
      <dgm:t>
        <a:bodyPr/>
        <a:lstStyle/>
        <a:p>
          <a:pPr algn="ctr"/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逐步口譯二 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B1A8EF-D1C4-4257-BF64-33E6D3C4A0F2}" type="parTrans" cxnId="{3891226C-97F4-4450-8498-5526632682C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4C6D73-578C-4509-AC08-380A0A738433}" type="sibTrans" cxnId="{3891226C-97F4-4450-8498-5526632682C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686EC38-0141-47AB-8CB7-2AA585ACE37D}">
      <dgm:prSet phldrT="[文字]"/>
      <dgm:spPr/>
      <dgm:t>
        <a:bodyPr/>
        <a:lstStyle/>
        <a:p>
          <a:pPr algn="ctr"/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 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(3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BE0971-DF64-4C48-A32C-FF20112C80AD}" type="parTrans" cxnId="{EBE856A0-11DD-479B-B438-637387695E1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CD78939-7BAD-4FFE-993D-221D3713987F}" type="sibTrans" cxnId="{EBE856A0-11DD-479B-B438-637387695E1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10DF124-4E4C-42E0-95E0-AE460285957F}" type="pres">
      <dgm:prSet presAssocID="{896F3E37-B72C-481D-9EBA-0F894B4BE3EB}" presName="Name0" presStyleCnt="0">
        <dgm:presLayoutVars>
          <dgm:dir/>
          <dgm:animLvl val="lvl"/>
          <dgm:resizeHandles val="exact"/>
        </dgm:presLayoutVars>
      </dgm:prSet>
      <dgm:spPr/>
    </dgm:pt>
    <dgm:pt modelId="{179C6738-3C6E-4D87-B4E1-1EAEF4019B4F}" type="pres">
      <dgm:prSet presAssocID="{1686EC38-0141-47AB-8CB7-2AA585ACE37D}" presName="boxAndChildren" presStyleCnt="0"/>
      <dgm:spPr/>
    </dgm:pt>
    <dgm:pt modelId="{063957AA-A957-4355-ABE5-B0B389BE2E83}" type="pres">
      <dgm:prSet presAssocID="{1686EC38-0141-47AB-8CB7-2AA585ACE37D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854E2A27-C062-47E8-A36F-632B77D037E7}" type="pres">
      <dgm:prSet presAssocID="{5C4C6D73-578C-4509-AC08-380A0A738433}" presName="sp" presStyleCnt="0"/>
      <dgm:spPr/>
    </dgm:pt>
    <dgm:pt modelId="{5A2C2F9F-5A7D-48A7-9A15-1AE835CFBC0E}" type="pres">
      <dgm:prSet presAssocID="{34743DF1-28EC-4879-B0FA-448842D41D1E}" presName="arrowAndChildren" presStyleCnt="0"/>
      <dgm:spPr/>
    </dgm:pt>
    <dgm:pt modelId="{83EAFFB5-35DB-4B5A-9683-FBE44FF67501}" type="pres">
      <dgm:prSet presAssocID="{34743DF1-28EC-4879-B0FA-448842D41D1E}" presName="parentTextArrow" presStyleLbl="node1" presStyleIdx="1" presStyleCnt="3"/>
      <dgm:spPr/>
      <dgm:t>
        <a:bodyPr/>
        <a:lstStyle/>
        <a:p>
          <a:endParaRPr lang="zh-TW" altLang="en-US"/>
        </a:p>
      </dgm:t>
    </dgm:pt>
    <dgm:pt modelId="{112A6514-3175-4760-B273-B4102D5BC102}" type="pres">
      <dgm:prSet presAssocID="{A25C55E0-28A9-47CF-B12C-B025785A8AB3}" presName="sp" presStyleCnt="0"/>
      <dgm:spPr/>
    </dgm:pt>
    <dgm:pt modelId="{4539ED2C-9D9F-4F23-A105-20A2C00A7EA8}" type="pres">
      <dgm:prSet presAssocID="{3B40E29D-9472-4354-9D2E-AB6DB60983DF}" presName="arrowAndChildren" presStyleCnt="0"/>
      <dgm:spPr/>
    </dgm:pt>
    <dgm:pt modelId="{ED1A90A4-1550-4959-BDD2-3050AFAF4C10}" type="pres">
      <dgm:prSet presAssocID="{3B40E29D-9472-4354-9D2E-AB6DB60983DF}" presName="parentTextArrow" presStyleLbl="node1" presStyleIdx="2" presStyleCnt="3"/>
      <dgm:spPr/>
      <dgm:t>
        <a:bodyPr/>
        <a:lstStyle/>
        <a:p>
          <a:endParaRPr lang="zh-TW" altLang="en-US"/>
        </a:p>
      </dgm:t>
    </dgm:pt>
  </dgm:ptLst>
  <dgm:cxnLst>
    <dgm:cxn modelId="{406AF27B-D62F-479C-B765-7696FD474FAC}" type="presOf" srcId="{3B40E29D-9472-4354-9D2E-AB6DB60983DF}" destId="{ED1A90A4-1550-4959-BDD2-3050AFAF4C10}" srcOrd="0" destOrd="0" presId="urn:microsoft.com/office/officeart/2005/8/layout/process4"/>
    <dgm:cxn modelId="{A45E2E96-459B-43E6-A790-1B16109017B8}" type="presOf" srcId="{1686EC38-0141-47AB-8CB7-2AA585ACE37D}" destId="{063957AA-A957-4355-ABE5-B0B389BE2E83}" srcOrd="0" destOrd="0" presId="urn:microsoft.com/office/officeart/2005/8/layout/process4"/>
    <dgm:cxn modelId="{3891226C-97F4-4450-8498-5526632682C3}" srcId="{896F3E37-B72C-481D-9EBA-0F894B4BE3EB}" destId="{34743DF1-28EC-4879-B0FA-448842D41D1E}" srcOrd="1" destOrd="0" parTransId="{93B1A8EF-D1C4-4257-BF64-33E6D3C4A0F2}" sibTransId="{5C4C6D73-578C-4509-AC08-380A0A738433}"/>
    <dgm:cxn modelId="{31F8C96C-4FF8-4766-9275-02FAEBED8D2E}" srcId="{896F3E37-B72C-481D-9EBA-0F894B4BE3EB}" destId="{3B40E29D-9472-4354-9D2E-AB6DB60983DF}" srcOrd="0" destOrd="0" parTransId="{BD4AAAEC-4079-41F1-A1F4-18A5FEEBE845}" sibTransId="{A25C55E0-28A9-47CF-B12C-B025785A8AB3}"/>
    <dgm:cxn modelId="{EBE856A0-11DD-479B-B438-637387695E1B}" srcId="{896F3E37-B72C-481D-9EBA-0F894B4BE3EB}" destId="{1686EC38-0141-47AB-8CB7-2AA585ACE37D}" srcOrd="2" destOrd="0" parTransId="{57BE0971-DF64-4C48-A32C-FF20112C80AD}" sibTransId="{FCD78939-7BAD-4FFE-993D-221D3713987F}"/>
    <dgm:cxn modelId="{8E6CAA94-234C-4E61-83D7-1482B1DCB2E6}" type="presOf" srcId="{896F3E37-B72C-481D-9EBA-0F894B4BE3EB}" destId="{910DF124-4E4C-42E0-95E0-AE460285957F}" srcOrd="0" destOrd="0" presId="urn:microsoft.com/office/officeart/2005/8/layout/process4"/>
    <dgm:cxn modelId="{1BA071AA-25B3-45A8-814A-2FB8788234B3}" type="presOf" srcId="{34743DF1-28EC-4879-B0FA-448842D41D1E}" destId="{83EAFFB5-35DB-4B5A-9683-FBE44FF67501}" srcOrd="0" destOrd="0" presId="urn:microsoft.com/office/officeart/2005/8/layout/process4"/>
    <dgm:cxn modelId="{44AF23FD-C2F9-477B-8CCC-5EE8DA7DEF34}" type="presParOf" srcId="{910DF124-4E4C-42E0-95E0-AE460285957F}" destId="{179C6738-3C6E-4D87-B4E1-1EAEF4019B4F}" srcOrd="0" destOrd="0" presId="urn:microsoft.com/office/officeart/2005/8/layout/process4"/>
    <dgm:cxn modelId="{37B89F9A-015A-49CC-AA87-C4FAED044895}" type="presParOf" srcId="{179C6738-3C6E-4D87-B4E1-1EAEF4019B4F}" destId="{063957AA-A957-4355-ABE5-B0B389BE2E83}" srcOrd="0" destOrd="0" presId="urn:microsoft.com/office/officeart/2005/8/layout/process4"/>
    <dgm:cxn modelId="{F5D301F1-4D3F-4CCF-8183-4D0EF1361BA3}" type="presParOf" srcId="{910DF124-4E4C-42E0-95E0-AE460285957F}" destId="{854E2A27-C062-47E8-A36F-632B77D037E7}" srcOrd="1" destOrd="0" presId="urn:microsoft.com/office/officeart/2005/8/layout/process4"/>
    <dgm:cxn modelId="{7DC5A75C-D343-4747-BBBA-3A4D83B9362A}" type="presParOf" srcId="{910DF124-4E4C-42E0-95E0-AE460285957F}" destId="{5A2C2F9F-5A7D-48A7-9A15-1AE835CFBC0E}" srcOrd="2" destOrd="0" presId="urn:microsoft.com/office/officeart/2005/8/layout/process4"/>
    <dgm:cxn modelId="{BBFA513A-280A-4AC5-A7F1-70D0C86A4BA8}" type="presParOf" srcId="{5A2C2F9F-5A7D-48A7-9A15-1AE835CFBC0E}" destId="{83EAFFB5-35DB-4B5A-9683-FBE44FF67501}" srcOrd="0" destOrd="0" presId="urn:microsoft.com/office/officeart/2005/8/layout/process4"/>
    <dgm:cxn modelId="{0967861A-24C4-431F-AE43-BA6CEDF63BC6}" type="presParOf" srcId="{910DF124-4E4C-42E0-95E0-AE460285957F}" destId="{112A6514-3175-4760-B273-B4102D5BC102}" srcOrd="3" destOrd="0" presId="urn:microsoft.com/office/officeart/2005/8/layout/process4"/>
    <dgm:cxn modelId="{523E381B-CCB0-44BF-A25A-61678E81B6EB}" type="presParOf" srcId="{910DF124-4E4C-42E0-95E0-AE460285957F}" destId="{4539ED2C-9D9F-4F23-A105-20A2C00A7EA8}" srcOrd="4" destOrd="0" presId="urn:microsoft.com/office/officeart/2005/8/layout/process4"/>
    <dgm:cxn modelId="{760AE0EF-E734-4026-9FCC-AEC1993559EA}" type="presParOf" srcId="{4539ED2C-9D9F-4F23-A105-20A2C00A7EA8}" destId="{ED1A90A4-1550-4959-BDD2-3050AFAF4C1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AE98F-E254-4FFE-88FC-EA115AA0DD56}">
      <dsp:nvSpPr>
        <dsp:cNvPr id="0" name=""/>
        <dsp:cNvSpPr/>
      </dsp:nvSpPr>
      <dsp:spPr>
        <a:xfrm>
          <a:off x="3821322" y="2239164"/>
          <a:ext cx="1816516" cy="38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212"/>
              </a:lnTo>
              <a:lnTo>
                <a:pt x="1816516" y="194212"/>
              </a:lnTo>
              <a:lnTo>
                <a:pt x="1816516" y="38842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90103-9B97-4D49-98C6-D78FAC73B9F0}">
      <dsp:nvSpPr>
        <dsp:cNvPr id="0" name=""/>
        <dsp:cNvSpPr/>
      </dsp:nvSpPr>
      <dsp:spPr>
        <a:xfrm>
          <a:off x="2538252" y="2239164"/>
          <a:ext cx="1283070" cy="388425"/>
        </a:xfrm>
        <a:custGeom>
          <a:avLst/>
          <a:gdLst/>
          <a:ahLst/>
          <a:cxnLst/>
          <a:rect l="0" t="0" r="0" b="0"/>
          <a:pathLst>
            <a:path>
              <a:moveTo>
                <a:pt x="1283070" y="0"/>
              </a:moveTo>
              <a:lnTo>
                <a:pt x="1283070" y="194212"/>
              </a:lnTo>
              <a:lnTo>
                <a:pt x="0" y="194212"/>
              </a:lnTo>
              <a:lnTo>
                <a:pt x="0" y="38842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4BC35-4944-4777-BA23-CE5CB3AB4A6B}">
      <dsp:nvSpPr>
        <dsp:cNvPr id="0" name=""/>
        <dsp:cNvSpPr/>
      </dsp:nvSpPr>
      <dsp:spPr>
        <a:xfrm>
          <a:off x="2430103" y="925917"/>
          <a:ext cx="1391218" cy="38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212"/>
              </a:lnTo>
              <a:lnTo>
                <a:pt x="1391218" y="194212"/>
              </a:lnTo>
              <a:lnTo>
                <a:pt x="1391218" y="3884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92C0B-9816-4557-ABF4-AF728E5121F1}">
      <dsp:nvSpPr>
        <dsp:cNvPr id="0" name=""/>
        <dsp:cNvSpPr/>
      </dsp:nvSpPr>
      <dsp:spPr>
        <a:xfrm>
          <a:off x="1311069" y="925917"/>
          <a:ext cx="1119034" cy="388425"/>
        </a:xfrm>
        <a:custGeom>
          <a:avLst/>
          <a:gdLst/>
          <a:ahLst/>
          <a:cxnLst/>
          <a:rect l="0" t="0" r="0" b="0"/>
          <a:pathLst>
            <a:path>
              <a:moveTo>
                <a:pt x="1119034" y="0"/>
              </a:moveTo>
              <a:lnTo>
                <a:pt x="1119034" y="194212"/>
              </a:lnTo>
              <a:lnTo>
                <a:pt x="0" y="194212"/>
              </a:lnTo>
              <a:lnTo>
                <a:pt x="0" y="3884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A9944-8D6E-4C3D-9065-CE8153427089}">
      <dsp:nvSpPr>
        <dsp:cNvPr id="0" name=""/>
        <dsp:cNvSpPr/>
      </dsp:nvSpPr>
      <dsp:spPr>
        <a:xfrm>
          <a:off x="1342439" y="1095"/>
          <a:ext cx="2175329" cy="924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學程應修總學分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24 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sp:txBody>
      <dsp:txXfrm>
        <a:off x="1342439" y="1095"/>
        <a:ext cx="2175329" cy="924821"/>
      </dsp:txXfrm>
    </dsp:sp>
    <dsp:sp modelId="{5332593A-6AB0-4639-9617-BA297E4BFB25}">
      <dsp:nvSpPr>
        <dsp:cNvPr id="0" name=""/>
        <dsp:cNvSpPr/>
      </dsp:nvSpPr>
      <dsp:spPr>
        <a:xfrm>
          <a:off x="114062" y="1314342"/>
          <a:ext cx="2394012" cy="9248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語言文化基礎課程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6 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sp:txBody>
      <dsp:txXfrm>
        <a:off x="114062" y="1314342"/>
        <a:ext cx="2394012" cy="924821"/>
      </dsp:txXfrm>
    </dsp:sp>
    <dsp:sp modelId="{5A2D76D9-7E65-42E9-B6A8-26E23B9D5E2E}">
      <dsp:nvSpPr>
        <dsp:cNvPr id="0" name=""/>
        <dsp:cNvSpPr/>
      </dsp:nvSpPr>
      <dsp:spPr>
        <a:xfrm>
          <a:off x="2896500" y="1314342"/>
          <a:ext cx="1849643" cy="9248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實務課程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18 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</dsp:txBody>
      <dsp:txXfrm>
        <a:off x="2896500" y="1314342"/>
        <a:ext cx="1849643" cy="924821"/>
      </dsp:txXfrm>
    </dsp:sp>
    <dsp:sp modelId="{EE1C202D-E7B3-42F2-BFF3-BE0C945A5956}">
      <dsp:nvSpPr>
        <dsp:cNvPr id="0" name=""/>
        <dsp:cNvSpPr/>
      </dsp:nvSpPr>
      <dsp:spPr>
        <a:xfrm>
          <a:off x="915948" y="2627590"/>
          <a:ext cx="3244608" cy="12597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共同必修 </a:t>
          </a: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9 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中翻英、翻譯概論、</a:t>
          </a:r>
          <a:endParaRPr kumimoji="1" lang="en-US" altLang="zh-TW" sz="2000" b="1" i="0" u="none" strike="noStrike" kern="1200" cap="none" normalizeH="0" baseline="0" dirty="0" smtClean="0">
            <a:ln/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翻譯實作上下</a:t>
          </a: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sp:txBody>
      <dsp:txXfrm>
        <a:off x="915948" y="2627590"/>
        <a:ext cx="3244608" cy="1259746"/>
      </dsp:txXfrm>
    </dsp:sp>
    <dsp:sp modelId="{53D8F4FE-4C18-4FE8-AA48-082F7E52425B}">
      <dsp:nvSpPr>
        <dsp:cNvPr id="0" name=""/>
        <dsp:cNvSpPr/>
      </dsp:nvSpPr>
      <dsp:spPr>
        <a:xfrm>
          <a:off x="4548981" y="2627590"/>
          <a:ext cx="2177715" cy="9248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專業選修 </a:t>
          </a:r>
          <a:r>
            <a:rPr kumimoji="1" lang="en-US" altLang="zh-TW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9 </a:t>
          </a: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000" b="1" i="0" u="none" strike="noStrike" kern="1200" cap="none" normalizeH="0" baseline="0" dirty="0" smtClean="0">
              <a:ln/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（依組別修課）</a:t>
          </a:r>
        </a:p>
      </dsp:txBody>
      <dsp:txXfrm>
        <a:off x="4548981" y="2627590"/>
        <a:ext cx="2177715" cy="924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957AA-A957-4355-ABE5-B0B389BE2E83}">
      <dsp:nvSpPr>
        <dsp:cNvPr id="0" name=""/>
        <dsp:cNvSpPr/>
      </dsp:nvSpPr>
      <dsp:spPr>
        <a:xfrm>
          <a:off x="0" y="2547598"/>
          <a:ext cx="5112568" cy="8361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 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(3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547598"/>
        <a:ext cx="5112568" cy="836178"/>
      </dsp:txXfrm>
    </dsp:sp>
    <dsp:sp modelId="{83EAFFB5-35DB-4B5A-9683-FBE44FF67501}">
      <dsp:nvSpPr>
        <dsp:cNvPr id="0" name=""/>
        <dsp:cNvSpPr/>
      </dsp:nvSpPr>
      <dsp:spPr>
        <a:xfrm rot="10800000">
          <a:off x="0" y="1274098"/>
          <a:ext cx="5112568" cy="128604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逐步口譯二 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1274098"/>
        <a:ext cx="5112568" cy="835632"/>
      </dsp:txXfrm>
    </dsp:sp>
    <dsp:sp modelId="{ED1A90A4-1550-4959-BDD2-3050AFAF4C10}">
      <dsp:nvSpPr>
        <dsp:cNvPr id="0" name=""/>
        <dsp:cNvSpPr/>
      </dsp:nvSpPr>
      <dsp:spPr>
        <a:xfrm rot="10800000">
          <a:off x="0" y="598"/>
          <a:ext cx="5112568" cy="1286043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逐步口譯一 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598"/>
        <a:ext cx="5112568" cy="835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A9169-A468-44C7-AF89-FF005510648F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8D68-6331-4774-815F-F1A15301F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3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8D68-6331-4774-815F-F1A15301FC6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3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09987"/>
            <a:ext cx="7772400" cy="685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34730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18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5979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1"/>
            <a:ext cx="6419056" cy="3394472"/>
          </a:xfrm>
        </p:spPr>
        <p:txBody>
          <a:bodyPr/>
          <a:lstStyle/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28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99542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63639"/>
            <a:ext cx="8229600" cy="303098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7A4C-BB11-42BA-A7C9-0FE00FF3D15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DC3-AF38-43E8-BE59-9E15DD7A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4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國立臺灣大學中英翻譯學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度選課說明會</a:t>
            </a:r>
            <a:endParaRPr 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155926"/>
            <a:ext cx="6400800" cy="593204"/>
          </a:xfrm>
        </p:spPr>
        <p:txBody>
          <a:bodyPr/>
          <a:lstStyle/>
          <a:p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主持人：學程召集人  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吳敏嘉老師</a:t>
            </a:r>
            <a:endParaRPr lang="zh-TW" altLang="en-US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4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3435846"/>
            <a:ext cx="7772400" cy="685899"/>
          </a:xfrm>
        </p:spPr>
        <p:txBody>
          <a:bodyPr>
            <a:noAutofit/>
          </a:bodyPr>
          <a:lstStyle/>
          <a:p>
            <a:r>
              <a:rPr lang="en-US" altLang="zh-TW" sz="9600" dirty="0" smtClean="0"/>
              <a:t>Q &amp; A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9623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師資陣容</a:t>
            </a:r>
            <a:endParaRPr lang="en-US" sz="3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675855"/>
          </a:xfrm>
        </p:spPr>
        <p:txBody>
          <a:bodyPr>
            <a:no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蔡自青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馬耀民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老師、高照明老師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張嘉倩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、趙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恬儀老師、蔡毓芬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老師、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王珊珊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、吳敏嘉老師。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陳榮彬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老師、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陳家倩老師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孔思文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、吳茵茵老師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0" indent="0">
              <a:buNone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兼任教師：</a:t>
            </a:r>
          </a:p>
          <a:p>
            <a:pPr marL="0" indent="0">
              <a:buNone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鍾玉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玨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老師、王啟安老師。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 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陳雅齡老師、陳仕芸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老師。</a:t>
            </a:r>
            <a:endParaRPr lang="zh-TW" altLang="en-US" sz="20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7164288" cy="857250"/>
          </a:xfrm>
        </p:spPr>
        <p:txBody>
          <a:bodyPr>
            <a:normAutofit/>
          </a:bodyPr>
          <a:lstStyle/>
          <a:p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「中英翻譯學程」課程規劃表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702989334"/>
              </p:ext>
            </p:extLst>
          </p:nvPr>
        </p:nvGraphicFramePr>
        <p:xfrm>
          <a:off x="2051720" y="1059582"/>
          <a:ext cx="68407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46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口譯組專業選修</a:t>
            </a:r>
            <a:endParaRPr lang="zh-TW" altLang="en-US" sz="3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4129097580"/>
              </p:ext>
            </p:extLst>
          </p:nvPr>
        </p:nvGraphicFramePr>
        <p:xfrm>
          <a:off x="2907541" y="1203598"/>
          <a:ext cx="511256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010829" y="4789628"/>
            <a:ext cx="711124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口譯組同學所修習之專業選修</a:t>
            </a:r>
            <a:r>
              <a:rPr lang="en-US" altLang="zh-TW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學分中，須包含以上</a:t>
            </a:r>
            <a:r>
              <a:rPr lang="en-US" altLang="zh-TW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學分，始得領取學程證書。</a:t>
            </a:r>
            <a:endParaRPr lang="en-US" altLang="zh-TW" sz="1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27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18888" y="195346"/>
            <a:ext cx="7025112" cy="857250"/>
          </a:xfrm>
        </p:spPr>
        <p:txBody>
          <a:bodyPr>
            <a:normAutofit fontScale="90000"/>
          </a:bodyPr>
          <a:lstStyle/>
          <a:p>
            <a:r>
              <a:rPr lang="en-US" altLang="zh-TW" sz="3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110-1</a:t>
            </a:r>
            <a:r>
              <a:rPr lang="zh-TW" altLang="en-US" sz="3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學期課程表草稿（未定案</a:t>
            </a:r>
            <a:r>
              <a:rPr lang="zh-TW" altLang="en-US" sz="3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</a:t>
            </a:r>
            <a:r>
              <a:rPr lang="en-US" altLang="zh-TW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月初確認</a:t>
            </a:r>
            <a:r>
              <a:rPr lang="en-US" altLang="zh-TW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sz="17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Rectangle 2130"/>
          <p:cNvSpPr>
            <a:spLocks noGrp="1"/>
          </p:cNvSpPr>
          <p:nvPr>
            <p:ph idx="1"/>
          </p:nvPr>
        </p:nvSpPr>
        <p:spPr>
          <a:xfrm>
            <a:off x="2267744" y="1419622"/>
            <a:ext cx="3240360" cy="33843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000" b="1" dirty="0" smtClean="0">
                <a:solidFill>
                  <a:srgbClr val="99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語言文化基礎課程</a:t>
            </a:r>
            <a:endParaRPr lang="en-US" altLang="zh-TW" sz="2000" b="1" dirty="0" smtClean="0">
              <a:solidFill>
                <a:srgbClr val="99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en-US" sz="1800" b="1" dirty="0" smtClean="0">
              <a:solidFill>
                <a:srgbClr val="99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英語語音學</a:t>
            </a: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翻譯與外語教學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文學翻譯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句法學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5909571" y="1419622"/>
            <a:ext cx="2852063" cy="1920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000" b="1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</a:t>
            </a:r>
            <a:r>
              <a:rPr lang="en-US" altLang="zh-TW" sz="2000" b="1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共同必修</a:t>
            </a:r>
            <a:r>
              <a:rPr lang="en-US" altLang="zh-TW" sz="2000" b="1" dirty="0" smtClean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1600" b="1" dirty="0" smtClean="0">
              <a:solidFill>
                <a:srgbClr val="99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1600" b="1" dirty="0">
              <a:solidFill>
                <a:srgbClr val="99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翻譯概論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翻譯實作上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中翻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31"/>
          <p:cNvSpPr txBox="1">
            <a:spLocks/>
          </p:cNvSpPr>
          <p:nvPr/>
        </p:nvSpPr>
        <p:spPr>
          <a:xfrm>
            <a:off x="2339752" y="1203598"/>
            <a:ext cx="33123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</a:t>
            </a:r>
            <a:r>
              <a:rPr lang="en-US" altLang="zh-TW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筆譯組</a:t>
            </a:r>
            <a:r>
              <a:rPr lang="en-US" altLang="zh-TW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0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新聞英語寫作與編譯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社科書籍翻譯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運動科學翻譯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IT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類創意行銷翻譯入門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電影字幕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電腦輔助翻譯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(U)</a:t>
            </a:r>
          </a:p>
          <a:p>
            <a:pPr>
              <a:lnSpc>
                <a:spcPct val="9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影視文本的本土化翻譯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1200" dirty="0" smtClean="0">
              <a:solidFill>
                <a:srgbClr val="0099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156176" y="3147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438126" y="1203598"/>
            <a:ext cx="3599892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000" b="1" dirty="0">
                <a:solidFill>
                  <a:srgbClr val="00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</a:t>
            </a:r>
            <a:r>
              <a:rPr lang="en-US" altLang="zh-TW" sz="2000" b="1" dirty="0">
                <a:solidFill>
                  <a:srgbClr val="00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口譯組</a:t>
            </a:r>
            <a:r>
              <a:rPr lang="en-US" altLang="zh-TW" sz="2000" b="1" dirty="0" smtClean="0">
                <a:solidFill>
                  <a:srgbClr val="00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譯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逐步口譯一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同步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商務</a:t>
            </a: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195486"/>
            <a:ext cx="6984776" cy="857250"/>
          </a:xfrm>
        </p:spPr>
        <p:txBody>
          <a:bodyPr>
            <a:normAutofit fontScale="90000"/>
          </a:bodyPr>
          <a:lstStyle/>
          <a:p>
            <a:r>
              <a:rPr lang="en-US" altLang="zh-TW" sz="3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110-1</a:t>
            </a:r>
            <a:r>
              <a:rPr lang="zh-TW" altLang="en-US" sz="3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學期課程表草稿（未定案</a:t>
            </a:r>
            <a:r>
              <a:rPr lang="zh-TW" altLang="en-US" sz="3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</a:t>
            </a:r>
            <a:r>
              <a:rPr lang="en-US" altLang="zh-TW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月初確認</a:t>
            </a:r>
            <a:r>
              <a:rPr lang="en-US" altLang="zh-TW" sz="1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sz="17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8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123478"/>
            <a:ext cx="7236296" cy="857250"/>
          </a:xfrm>
        </p:spPr>
        <p:txBody>
          <a:bodyPr>
            <a:normAutofit/>
          </a:bodyPr>
          <a:lstStyle/>
          <a:p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「中英翻譯學程」</a:t>
            </a:r>
            <a:r>
              <a:rPr lang="zh-TW" altLang="en-US" sz="3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歷年課程表</a:t>
            </a:r>
            <a:endParaRPr lang="zh-TW" altLang="en-US" sz="3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23728" y="1077341"/>
            <a:ext cx="3456384" cy="3888432"/>
          </a:xfrm>
        </p:spPr>
        <p:txBody>
          <a:bodyPr>
            <a:noAutofit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zh-TW" altLang="en-US" sz="19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語言文化基礎課程</a:t>
            </a:r>
          </a:p>
          <a:p>
            <a:pPr eaLnBrk="1" hangingPunct="1">
              <a:lnSpc>
                <a:spcPct val="70000"/>
              </a:lnSpc>
            </a:pPr>
            <a:endPara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英語語音學（含發音練習）一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英語語音學（含發音練習）二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社會語言學概論一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社會語言學概論二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翻譯與外語教學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翻譯與性別意識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童話與社會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語料庫翻譯研究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語言學與翻譯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新聞媒體與文化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兒童與青少年文學翻譯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中英對比分析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近代和平論述之語藝分析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性別與溝通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仇恨語言與抗拒論述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52120" y="1563638"/>
            <a:ext cx="331236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句法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學上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句法學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語言科技導論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心理語言學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口譯研究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口譯理論與技巧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電腦輔助翻譯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語言學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翻譯研究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語料庫語言學概論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隱喻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、認知與文化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語言學導論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科技文本翻譯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評析</a:t>
            </a: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文學改編電影與翻譯</a:t>
            </a:r>
          </a:p>
          <a:p>
            <a:pPr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法律翻譯與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文化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74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123478"/>
            <a:ext cx="7056784" cy="857250"/>
          </a:xfrm>
        </p:spPr>
        <p:txBody>
          <a:bodyPr>
            <a:noAutofit/>
          </a:bodyPr>
          <a:lstStyle/>
          <a:p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「中英翻譯學程」</a:t>
            </a:r>
            <a:r>
              <a:rPr lang="zh-TW" altLang="en-US" sz="3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歷年課程表</a:t>
            </a:r>
            <a:endParaRPr lang="zh-TW" altLang="en-US" sz="3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967744" y="987574"/>
            <a:ext cx="44958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zh-TW" altLang="en-US" sz="19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實務課程（共同必修）</a:t>
            </a:r>
            <a:endPara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73050" indent="-27305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Blip>
                <a:blip r:embed="rId2"/>
              </a:buBlip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翻譯及習作上</a:t>
            </a:r>
          </a:p>
          <a:p>
            <a:pPr marL="273050" indent="-27305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Blip>
                <a:blip r:embed="rId2"/>
              </a:buBlip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翻譯及習作下</a:t>
            </a:r>
          </a:p>
          <a:p>
            <a:pPr marL="273050" indent="-27305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Blip>
                <a:blip r:embed="rId2"/>
              </a:buBlip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中翻英</a:t>
            </a:r>
          </a:p>
          <a:p>
            <a:pPr marL="273050" indent="-27305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Blip>
                <a:blip r:embed="rId2"/>
              </a:buBlip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翻譯概論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84855" y="2479204"/>
            <a:ext cx="309634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kumimoji="0" lang="zh-TW" altLang="en-US" sz="19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實務課程（口譯組選修</a:t>
            </a:r>
            <a:r>
              <a:rPr kumimoji="0" lang="zh-TW" altLang="en-US" sz="19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kumimoji="0"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逐步口譯一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逐步口譯二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同步口譯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專業口譯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高級聽力與口語練習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財經議題口譯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會議英語</a:t>
            </a:r>
            <a:endParaRPr kumimoji="0"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法庭口譯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76056" y="987574"/>
            <a:ext cx="384870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kumimoji="0" lang="zh-TW" altLang="en-US" sz="19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實務課程（筆譯組選修</a:t>
            </a:r>
            <a:r>
              <a:rPr kumimoji="0" lang="zh-TW" altLang="en-US" sz="19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kumimoji="0"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電玩</a:t>
            </a:r>
            <a:r>
              <a:rPr kumimoji="0"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</a:t>
            </a:r>
            <a:endParaRPr kumimoji="0"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新聞英語 寫作與編譯</a:t>
            </a:r>
            <a:r>
              <a:rPr kumimoji="0"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改寫與編譯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財經議題翻譯、財經翻譯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法律文件翻譯、法律英語與翻譯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資訊類文件翻譯、科技翻譯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影視媒體翻譯、影視翻譯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翻譯研究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</a:t>
            </a:r>
            <a:endParaRPr kumimoji="0"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大眾雜誌翻譯、廣告翻譯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軟體中文化、</a:t>
            </a:r>
            <a:r>
              <a:rPr kumimoji="0"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IT</a:t>
            </a: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類創意行銷翻譯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中英編譯、新聞與技術報告英譯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翻譯實作、專業翻譯實作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科普讀物中翻英、社科書籍翻譯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兒童與青少年翻譯實務</a:t>
            </a: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 意識小說翻譯</a:t>
            </a:r>
            <a:r>
              <a:rPr kumimoji="0"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烏托邦小說翻譯</a:t>
            </a:r>
            <a:endParaRPr kumimoji="0"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buBlip>
                <a:blip r:embed="rId2"/>
              </a:buBlip>
            </a:pPr>
            <a:r>
              <a:rPr kumimoji="0"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運動書寫翻譯、旅行書寫翻譯</a:t>
            </a:r>
          </a:p>
        </p:txBody>
      </p:sp>
    </p:spTree>
    <p:extLst>
      <p:ext uri="{BB962C8B-B14F-4D97-AF65-F5344CB8AC3E}">
        <p14:creationId xmlns:p14="http://schemas.microsoft.com/office/powerpoint/2010/main" val="268783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07704" y="771550"/>
            <a:ext cx="557075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「中英翻譯學程」相關訊息</a:t>
            </a:r>
          </a:p>
        </p:txBody>
      </p:sp>
      <p:sp>
        <p:nvSpPr>
          <p:cNvPr id="4" name="矩形 3"/>
          <p:cNvSpPr/>
          <p:nvPr/>
        </p:nvSpPr>
        <p:spPr>
          <a:xfrm>
            <a:off x="1200694" y="1635646"/>
            <a:ext cx="6984776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網頁：</a:t>
            </a:r>
            <a:r>
              <a:rPr lang="zh-TW" altLang="en-US" sz="23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外文系網站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&gt;&gt;&gt;</a:t>
            </a:r>
            <a:r>
              <a:rPr lang="zh-TW" altLang="en-US" sz="23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中英翻譯學程</a:t>
            </a:r>
            <a:r>
              <a:rPr lang="zh-TW" altLang="en-US" sz="23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專區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http://www.forex.ntu.edu.tw/?page_id=4783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外文系辦公室 </a:t>
            </a: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02-3366-3220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信箱</a:t>
            </a:r>
            <a:r>
              <a:rPr lang="zh-TW" altLang="en-US" sz="2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3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hanyi1022@ntu.edu.tw</a:t>
            </a:r>
            <a:endParaRPr lang="en-US" altLang="zh-TW" sz="23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3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3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en-US" sz="23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有疑問，歡迎洽詢外文系辦公室！</a:t>
            </a:r>
          </a:p>
        </p:txBody>
      </p:sp>
    </p:spTree>
    <p:extLst>
      <p:ext uri="{BB962C8B-B14F-4D97-AF65-F5344CB8AC3E}">
        <p14:creationId xmlns:p14="http://schemas.microsoft.com/office/powerpoint/2010/main" val="27673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241</Template>
  <TotalTime>494</TotalTime>
  <Words>639</Words>
  <Application>Microsoft Office PowerPoint</Application>
  <PresentationFormat>如螢幕大小 (16:9)</PresentationFormat>
  <Paragraphs>134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Wingdings</vt:lpstr>
      <vt:lpstr>241</vt:lpstr>
      <vt:lpstr>國立臺灣大學中英翻譯學程 110學年度選課說明會</vt:lpstr>
      <vt:lpstr>師資陣容</vt:lpstr>
      <vt:lpstr>「中英翻譯學程」課程規劃表</vt:lpstr>
      <vt:lpstr>口譯組專業選修</vt:lpstr>
      <vt:lpstr>110-1學期課程表草稿（未定案）　【預計8月初確認】</vt:lpstr>
      <vt:lpstr>110-1學期課程表草稿（未定案）　【預計8月初確認】</vt:lpstr>
      <vt:lpstr>「中英翻譯學程」歷年課程表</vt:lpstr>
      <vt:lpstr>「中英翻譯學程」歷年課程表</vt:lpstr>
      <vt:lpstr>PowerPoint 簡報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國立臺灣大學中英翻譯學程 106學年度選課說明會</dc:title>
  <dc:creator>葛婷</dc:creator>
  <cp:lastModifiedBy>user</cp:lastModifiedBy>
  <cp:revision>58</cp:revision>
  <dcterms:created xsi:type="dcterms:W3CDTF">2017-06-12T05:43:26Z</dcterms:created>
  <dcterms:modified xsi:type="dcterms:W3CDTF">2021-05-25T06:54:17Z</dcterms:modified>
</cp:coreProperties>
</file>